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66" r:id="rId5"/>
    <p:sldId id="269" r:id="rId6"/>
    <p:sldId id="274" r:id="rId7"/>
    <p:sldId id="326" r:id="rId8"/>
    <p:sldId id="328" r:id="rId9"/>
    <p:sldId id="331" r:id="rId10"/>
    <p:sldId id="279" r:id="rId11"/>
    <p:sldId id="308" r:id="rId12"/>
    <p:sldId id="338" r:id="rId13"/>
    <p:sldId id="354" r:id="rId14"/>
    <p:sldId id="339" r:id="rId15"/>
    <p:sldId id="355" r:id="rId16"/>
    <p:sldId id="341" r:id="rId17"/>
    <p:sldId id="343" r:id="rId18"/>
    <p:sldId id="356" r:id="rId19"/>
    <p:sldId id="357" r:id="rId20"/>
    <p:sldId id="347" r:id="rId21"/>
    <p:sldId id="359" r:id="rId22"/>
    <p:sldId id="345" r:id="rId23"/>
    <p:sldId id="350" r:id="rId24"/>
    <p:sldId id="360" r:id="rId25"/>
    <p:sldId id="349" r:id="rId26"/>
    <p:sldId id="361" r:id="rId27"/>
    <p:sldId id="351" r:id="rId28"/>
    <p:sldId id="352" r:id="rId29"/>
    <p:sldId id="353" r:id="rId30"/>
    <p:sldId id="362" r:id="rId31"/>
    <p:sldId id="280" r:id="rId32"/>
    <p:sldId id="298" r:id="rId33"/>
    <p:sldId id="265" r:id="rId34"/>
  </p:sldIdLst>
  <p:sldSz cx="12192000" cy="6858000"/>
  <p:notesSz cx="6858000" cy="9144000"/>
  <p:embeddedFontLst>
    <p:embeddedFont>
      <p:font typeface="Pretendard"/>
      <p:regular r:id="rId35"/>
      <p:bold r:id="rId36"/>
    </p:embeddedFont>
    <p:embeddedFont>
      <p:font typeface="Pretendard ExtraBold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4F4"/>
    <a:srgbClr val="AFC9F7"/>
    <a:srgbClr val="D9E5FB"/>
    <a:srgbClr val="9EBDF5"/>
    <a:srgbClr val="404040"/>
    <a:srgbClr val="C1D5F9"/>
    <a:srgbClr val="FFFFFF"/>
    <a:srgbClr val="0F429D"/>
    <a:srgbClr val="002942"/>
    <a:srgbClr val="F3EF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976DD6-CB18-4222-B73F-F63D4A07F189}" v="109" dt="2024-06-03T11:00:05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9" y="5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2024-11-19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2A814B-29A7-D8C7-C459-AD1BD9F3FF56}"/>
              </a:ext>
            </a:extLst>
          </p:cNvPr>
          <p:cNvSpPr txBox="1"/>
          <p:nvPr/>
        </p:nvSpPr>
        <p:spPr>
          <a:xfrm>
            <a:off x="2150684" y="1394481"/>
            <a:ext cx="7890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WEB</a:t>
            </a:r>
            <a:r>
              <a:rPr lang="ko-KR" altLang="en-US" sz="7200" b="1" dirty="0">
                <a:solidFill>
                  <a:schemeClr val="bg1"/>
                </a:solidFill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</a:rPr>
              <a:t>APPLICATION</a:t>
            </a:r>
            <a:r>
              <a:rPr lang="ko-KR" altLang="en-US" sz="7200" b="1" dirty="0">
                <a:solidFill>
                  <a:schemeClr val="bg1"/>
                </a:solidFill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</a:rPr>
              <a:t>PROGRAMMING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F34FAC-4616-F329-DC60-414AFAFDC4C0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6680410" y="5233878"/>
            <a:ext cx="57292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solidFill>
                  <a:schemeClr val="bg1"/>
                </a:solidFill>
              </a:rPr>
              <a:t>NAME : Choi jae </a:t>
            </a:r>
            <a:r>
              <a:rPr lang="en-US" altLang="ko-KR" sz="1900" b="1" dirty="0" err="1">
                <a:solidFill>
                  <a:schemeClr val="bg1"/>
                </a:solidFill>
              </a:rPr>
              <a:t>hun</a:t>
            </a:r>
            <a:endParaRPr lang="en-US" altLang="ko-KR" sz="1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900" b="1" dirty="0">
                <a:solidFill>
                  <a:schemeClr val="bg1"/>
                </a:solidFill>
              </a:rPr>
              <a:t>STUDENT ID : 201911148</a:t>
            </a:r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F62AD-047C-E442-4E03-ACC864374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267EAFE-D8FB-6C5C-77FD-C0DCFFBC3EC0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75FA70-68C1-3163-3B73-9D93C020F75B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F483ED-D18D-487E-A737-CBCEF20FDF88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913B8-AF53-6F3D-60ED-01278805A01D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8B23C95-5BC2-387B-68DA-6E120015945F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DBF054-A3B8-8FE0-731A-4AFBBC97F253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5E0BC-FD4A-BD32-9404-FFD451E914CD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2F9DD-B29E-DB2D-9CC8-F5544185339F}"/>
              </a:ext>
            </a:extLst>
          </p:cNvPr>
          <p:cNvSpPr txBox="1"/>
          <p:nvPr/>
        </p:nvSpPr>
        <p:spPr>
          <a:xfrm>
            <a:off x="5210945" y="1267649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BD347A-1B6E-E6DB-9F14-A6D06348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11" y="1875111"/>
            <a:ext cx="6122993" cy="39841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8C2169-290F-7CDF-DE36-66B20D77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9" y="1875111"/>
            <a:ext cx="5592482" cy="39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0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BB78B-5DD8-2659-EC3D-97ED9864F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3119AA-35D6-7795-F6D2-0C2A08C02D56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EFFD0A-6E4D-A440-A6E9-D405EF870D83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82994-27E4-D955-0F71-9F0B926E356F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A98E6-B982-AE48-776D-D1FD43366A19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736E99A-2020-197F-867C-DFE77F20041B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8C99D39-74AF-3546-C2B8-B28A718DF11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4F2D9F-147A-A862-6004-03AF4A6569E4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71443-11F1-F510-8C50-ECE60BCDD955}"/>
              </a:ext>
            </a:extLst>
          </p:cNvPr>
          <p:cNvSpPr txBox="1"/>
          <p:nvPr/>
        </p:nvSpPr>
        <p:spPr>
          <a:xfrm>
            <a:off x="5210945" y="1267649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C9A1D-D8E0-D278-DAE8-042026EC9099}"/>
              </a:ext>
            </a:extLst>
          </p:cNvPr>
          <p:cNvSpPr txBox="1"/>
          <p:nvPr/>
        </p:nvSpPr>
        <p:spPr>
          <a:xfrm>
            <a:off x="870131" y="1789574"/>
            <a:ext cx="110366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HTML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202276-ADF3-1AA0-614E-2D71A0B3F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386" b="7556"/>
          <a:stretch/>
        </p:blipFill>
        <p:spPr>
          <a:xfrm>
            <a:off x="808917" y="2509692"/>
            <a:ext cx="10719364" cy="29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8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F26A8-A4AB-6A5D-94D7-EDC63B93A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34151F-1FE7-8C0A-4B7A-F668794D5BE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E5133D-F767-7A89-861F-FF35362B3789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8C9FE-4046-CA40-53F2-CF6880FC4315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E951F-E0EF-2DEC-D797-6C5E4AB3F6A8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E6B24B8-057B-5EB7-3E44-7A7825B142DC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0FC2F0D-8D2B-B8CC-E7F0-E4CA0AEB93E6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145A43-7CDD-5A46-C5F2-B99E4B2CE413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71ADA-30EB-FE56-7893-28B7B9527058}"/>
              </a:ext>
            </a:extLst>
          </p:cNvPr>
          <p:cNvSpPr txBox="1"/>
          <p:nvPr/>
        </p:nvSpPr>
        <p:spPr>
          <a:xfrm>
            <a:off x="5210945" y="1267649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962E26-735D-368E-6392-D2503BF04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5" y="1940218"/>
            <a:ext cx="5366275" cy="36884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4935E5-605C-09D7-7709-900DEF2B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30" y="1940219"/>
            <a:ext cx="5899729" cy="36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2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A61AC-5C33-02CA-AD32-FD741BB3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018FFA2-7361-2EDC-D8D6-4914D84F52CE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9D193E-DB93-EFEC-7D8C-129D1BF32A9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878C6-A3A4-3501-6182-1EAF4FEB3CEF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DCF649-2394-6A6B-91F3-478B1F879769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947B288-6224-8EAB-9C43-7BE4235BFECC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490ED-BE24-9E13-7B0A-C18BC1FC56C2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039138-4A93-A558-28E3-95630DE12AEE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8B797-A3AE-6E39-59E9-A7A5F358A619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FB18E3-4434-BDA6-1A32-8C786B5B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488759"/>
            <a:ext cx="9507277" cy="2846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5D32A-1ACF-171D-29A0-274CD9B6875E}"/>
              </a:ext>
            </a:extLst>
          </p:cNvPr>
          <p:cNvSpPr txBox="1"/>
          <p:nvPr/>
        </p:nvSpPr>
        <p:spPr>
          <a:xfrm>
            <a:off x="1342361" y="1852424"/>
            <a:ext cx="110366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HTML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9686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5CF98-4719-91A2-A920-DBF7F649D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5820A04-7155-33AD-9396-1B3A0A16C23F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20CDB6-C307-F681-EA30-C4F6783F791E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083A1-64DB-5B3A-5478-D5A7E5E8D4F0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52748E-47D1-E63F-B028-7E31EB9CCEFE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EBC2710-1EEE-89CE-B4A5-21B959D9F787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5D1E48C-E984-39DB-E5C8-43752B76FDF4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F9923D-3F70-4AD2-2A62-4EF5D3FEB8F2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834E69-282D-6CFC-33A9-4B8B26955BB1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6BE2E-0E42-D6B3-3B13-5CBEA8FB57A7}"/>
              </a:ext>
            </a:extLst>
          </p:cNvPr>
          <p:cNvSpPr txBox="1"/>
          <p:nvPr/>
        </p:nvSpPr>
        <p:spPr>
          <a:xfrm>
            <a:off x="1342361" y="1852424"/>
            <a:ext cx="110366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CSS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96AF38-4CF2-224C-6610-F31851198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1" y="2522873"/>
            <a:ext cx="9561630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99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064CE-DC39-E22A-6199-2E1647B13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240AC2-584F-64F6-BA27-E5E428BF2530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3091CA-5DFE-B899-C888-C1866D9BC3CD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D54291-1D6B-01D1-45E9-4F6FFEECFAB6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622857-830B-33BD-EFE2-A796218A7E2D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988BDF6-0FE8-7F78-1AC9-E2F02383A8B8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1D071D4-18AA-1B23-B4D8-F61960FEA06D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29454-A61A-E33F-947A-54E19792E7BC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576C9-2EE5-6398-E15A-4DA522D4EB6D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064704-21E7-F498-CCD7-CD4D93E0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2" y="2068870"/>
            <a:ext cx="5518205" cy="34192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207D51-0193-BEF0-27B3-1FB36798D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56" y="2068869"/>
            <a:ext cx="5431437" cy="34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02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2434-B915-22A6-B8A9-D3F794249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C623D8-D52C-58ED-8ABB-C7C33389436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27A5AE-A6DD-BBDD-CF72-4484224DDAE1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91E24A-7C6E-C4DB-4901-2514CC449D7A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92B874-41BC-36ED-4916-D6E832C6BBE2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8536310-9E8A-680E-A2B5-B3F1CFEED5CD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7334934-ABF2-EA97-B6EC-F4556D09B1D1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2E170C-66DD-B6FA-92EA-AA2AF35FCFD4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EFC7B-E3D3-4905-098A-CF871AA4EC4C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90F454-BBA2-690B-CECD-5AC1C0BA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842" y="1852423"/>
            <a:ext cx="4317829" cy="40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86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5AE6A-F124-30EC-B5EC-960F8BCCD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FFD695D-110C-190B-3BB4-40BB90818DC6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992B3D-99AE-A498-9440-CE09E632B3BF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55441F-2658-DFCE-0876-B2BFDE3A9CFF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A7CFF-5893-9501-88D7-8C2DBD3C9731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33B315-458D-AA6C-8D57-7F65C82D3708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E6E9B54-3B4D-C52C-A612-9C2060B96719}"/>
              </a:ext>
            </a:extLst>
          </p:cNvPr>
          <p:cNvCxnSpPr>
            <a:cxnSpLocks/>
          </p:cNvCxnSpPr>
          <p:nvPr/>
        </p:nvCxnSpPr>
        <p:spPr>
          <a:xfrm>
            <a:off x="605155" y="6214875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530D-59B7-7227-D73A-871878649C6E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5A565-91DE-3D0A-E240-1DC98524D4CC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96401-D57E-E476-9DA2-7CC2E554A21E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D350F5-A5B0-AE8F-3E98-912ACF1FD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0" y="2653645"/>
            <a:ext cx="9617290" cy="32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7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D6533-01E8-7D7E-B293-826851D78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CFA4D6C-4D95-17FB-5998-81BEDCD779D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955CB3-8441-3852-CBE7-F0F8CC78B930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B52882-EC6D-88C3-A20B-DBEA53280B1F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1CD178-6E8F-5FFA-383B-7E1216E32BFB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464CE92-75EC-29D0-FDCF-F54BE8444FEC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E1A7AF8-4A33-6982-BFB1-D3BA40B8460E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3EF5AE-0A13-97AB-2F8E-84642221C74D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4A1CA-5EC0-EC09-C8D2-DE2F29ED8A7A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A3FDB9-D49F-F0B6-BBFA-B4B91EEF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2" y="2068870"/>
            <a:ext cx="5518205" cy="34192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2E8A0B-2A51-6670-4ABD-672073ED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56" y="2068869"/>
            <a:ext cx="5431437" cy="34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EB470-FDC6-DAF0-E70A-A0B7340E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0B8D99A-622E-A5AD-A68F-25E9F1C8BD9D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7EBC4C-0CF5-8C0D-5FB2-6B323ED67676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DE3577-B4CF-9502-23C2-D9672D98C728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63E4DF-6B1B-1506-FBBF-0863BBFD9B14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98A3AB-3898-B9D6-B5B1-E1BF35E755E0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81A0BA-5759-2CC7-1A53-09F03C23BF71}"/>
              </a:ext>
            </a:extLst>
          </p:cNvPr>
          <p:cNvCxnSpPr>
            <a:cxnSpLocks/>
          </p:cNvCxnSpPr>
          <p:nvPr/>
        </p:nvCxnSpPr>
        <p:spPr>
          <a:xfrm>
            <a:off x="605155" y="6326193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1FC0F5-A9EF-565E-804D-757FEC61E195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83E8A-5B06-2F2A-7CC6-F71B904058B5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3AC14-06D1-6EA6-8A2C-425F8DCEE5D6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AC8C00-4749-9D3A-B30D-F4D10B46E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0" y="2354436"/>
            <a:ext cx="9625242" cy="39308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A01CF2-DE1C-E120-BDF7-073EDAA1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203" y="4319871"/>
            <a:ext cx="530616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1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Table of 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3598126" y="2565733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5066371" y="2658066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Project goal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3598126" y="357781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5066371" y="3670148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code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3598126" y="4589897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5066371" y="4682230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What to add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5499C7-A28D-02C8-EAA6-63ACF157DE82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FE80E-4E91-603A-835D-1550E1F3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CC88FC-1801-74C9-266A-7767EADD9734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2A9592-411A-AFC4-004E-CA660A10C77F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F7A59-4174-4DC6-9ACE-D60F8393574C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AFF2B-FACF-AF03-CFFE-CA33340EAACF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AD3B0ED-25C4-DCD3-C94F-216C0BF1AF05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94737F8-432F-DCC9-C102-CA4E6A698A6B}"/>
              </a:ext>
            </a:extLst>
          </p:cNvPr>
          <p:cNvCxnSpPr>
            <a:cxnSpLocks/>
          </p:cNvCxnSpPr>
          <p:nvPr/>
        </p:nvCxnSpPr>
        <p:spPr>
          <a:xfrm>
            <a:off x="605155" y="6135364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87C8A0-5092-49D0-0C11-D8C4CD28797D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C4D1C-19AA-486F-C05D-469269AF13E1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A372A-26A9-F4C2-4309-579E461AF15C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828970-134F-A042-36CA-31523435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0" y="2401295"/>
            <a:ext cx="9855829" cy="30539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4578A2-0993-2D99-7C11-CBBCDA64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558" b="58267"/>
          <a:stretch/>
        </p:blipFill>
        <p:spPr>
          <a:xfrm>
            <a:off x="1419119" y="5447229"/>
            <a:ext cx="9855828" cy="4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1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44B4D-E1DE-2361-1521-6C97D7E8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F2114D-0AB1-82E7-073B-8F0DFEBE54CF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7BFC88-61EC-5E5F-F0BD-4213EE5B31C6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6C87DC-46EB-118F-4572-6F2CC99CF2E1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132483-C26A-56CB-1B25-1C176E1FA273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2982142-E007-AB6C-1CF0-0878FC78DC3F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68BDE61-3A38-C95F-940A-DE4F081793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DAA83B-DB29-9249-2736-D772376FF675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01D0A-18E8-79BC-32AA-CF4E6F95DC02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EA7A62-294B-7515-B567-E2C38639A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801" y="1864432"/>
            <a:ext cx="6072025" cy="347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85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2E54-DA28-F168-57FB-94DBB637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701B1A1-E14C-4807-E779-FF8FB1A5929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D12999-B75B-2C1B-EB1C-53DEC7F5A28A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DC602-340D-984F-0747-A397BA7DFC06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540657-28F7-8D70-C3EF-A4729245748B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112778F-262D-68BE-2A05-DAFD4C1D0733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67AF9DF-000E-B0F2-A7F6-3FD39512DC41}"/>
              </a:ext>
            </a:extLst>
          </p:cNvPr>
          <p:cNvCxnSpPr>
            <a:cxnSpLocks/>
          </p:cNvCxnSpPr>
          <p:nvPr/>
        </p:nvCxnSpPr>
        <p:spPr>
          <a:xfrm>
            <a:off x="605155" y="6326193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1971A7-5FDB-6166-FE9E-0628A2B338D1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1097A-07D4-35A3-B5AB-1524FA39233E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7AF56-C825-ACE2-09E7-ABC6771C0EF6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863359-3A5F-F9E3-6DAF-17EA5D4C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400059"/>
            <a:ext cx="4684728" cy="37247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E7814C-A5DB-8F33-6A53-20162B90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090" y="2399978"/>
            <a:ext cx="522541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77CC-BD99-9D3F-439A-D098F67B6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A173D6-C475-B6E9-92BC-FC0580AE53F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7D4655-2F59-6074-2350-8C7D67010A95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47BF7-42A5-F76F-C104-4D6EAB613146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B675D-E6C1-6BCB-1BDF-588189E8E835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B03AAD8-CAAC-9F98-23F1-A36E888FAF0E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86106F5-F3AD-F95B-B62B-208B521A3B2C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4E5F53-E3B5-A49B-886F-B2D7FD44392B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9C9D5-305D-CE81-ED0A-FAF75FF05628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DC5546-0278-BC5C-E7C5-3DB57341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5" y="1973453"/>
            <a:ext cx="5431437" cy="34192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740AF2-3AB0-3029-3A79-9C8252FB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591" y="1973452"/>
            <a:ext cx="5550253" cy="34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1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ADB53-37F6-AEDF-DFC1-B783AE758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3FECD9-4E29-0AC8-5036-1CBA320CD5F8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93811B-A0F0-CBC8-D364-DE1C31CD921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D5BC5-78F3-7C9A-DD63-49B12E5E9DFC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82F513-2D31-E525-F259-17EFC508794B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4462A6-797F-57EE-5F39-1B5B584B1EAE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6A1D643-DD97-FBC4-7442-4EC490262A64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64F206-D844-DEEA-9B2C-3BDEA52DC6F8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766EC-F388-74BA-F292-19A4C4C980F3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6D1A7-2550-5290-A58C-D4EA82620F98}"/>
              </a:ext>
            </a:extLst>
          </p:cNvPr>
          <p:cNvSpPr txBox="1"/>
          <p:nvPr/>
        </p:nvSpPr>
        <p:spPr>
          <a:xfrm>
            <a:off x="1342361" y="1852424"/>
            <a:ext cx="110366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HTML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05F185-2F5D-F9DA-25F8-3CD70126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485322"/>
            <a:ext cx="10093146" cy="1363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258050-09BA-FCC1-F762-D0C0641A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1" y="3821242"/>
            <a:ext cx="10093146" cy="16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2E9C9-62FE-A9E7-D1EB-994CA74EF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BFA61D3-D306-D25F-5B8F-71AFD8A6BAAA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7EE360-9CB2-3843-7591-37BF72DF2707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443207-CC16-ADB8-8B06-73A8D1E6EEBB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82C416-C829-D2F1-8F48-69FA96E4E3FA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F2A9529-318F-9A8A-BF29-2E570606B4B6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40456A7-530A-B44B-4687-553EB1AA9480}"/>
              </a:ext>
            </a:extLst>
          </p:cNvPr>
          <p:cNvCxnSpPr>
            <a:cxnSpLocks/>
          </p:cNvCxnSpPr>
          <p:nvPr/>
        </p:nvCxnSpPr>
        <p:spPr>
          <a:xfrm>
            <a:off x="605155" y="6031993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50F49C-CB80-39F8-2743-E9521CCD886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2723C-4F4D-0289-1DBF-7608008E86EB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896ED-75A8-9497-3D79-82DD28E76A9C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F61B12-6DB0-6870-1914-E084A1FB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67" y="2483397"/>
            <a:ext cx="4353525" cy="33463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5A9814-A4B6-424C-F0E1-41788F5B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792" y="2483397"/>
            <a:ext cx="4884246" cy="33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84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34660-8074-2E32-5DD3-F5692E046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F68E835-F704-67D7-E95C-0BBB4E77A455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6106D6-00E9-09FB-D894-92E0969076A6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1E613-4DBC-EF86-E1D5-30880B9BB3C6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420C1-5630-ECE3-B6E1-BD2045DAA07F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24D22D4-3781-E923-755A-4BA7887C1B4A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3B12908-5431-69C1-7D11-02292050C022}"/>
              </a:ext>
            </a:extLst>
          </p:cNvPr>
          <p:cNvCxnSpPr>
            <a:cxnSpLocks/>
          </p:cNvCxnSpPr>
          <p:nvPr/>
        </p:nvCxnSpPr>
        <p:spPr>
          <a:xfrm>
            <a:off x="605155" y="6031993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3217AC-09EC-7EC0-BC8F-3D439C16BF17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9FE71-9BFD-79E4-95F8-166475CD9953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5EC67-605E-A8A8-D022-991D9FB1BBC1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EA7125-695A-37F4-321D-D797EB73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1" y="2387122"/>
            <a:ext cx="9203822" cy="35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00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07D19-00CE-9D80-5B57-7B7D8A5AE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77C7ED7-8777-95AC-5F30-D3F1EC48B059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72EA25-B0E4-AC0C-3F74-1D4FE0806CED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2C92C-0FA3-7D25-F2CD-D9DF03385EE4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0FFAED-46E3-B0A4-D6FE-F9B3FF59E13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31F2623-8470-C3B6-6CF2-1D8F9538C81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152D948-4B2F-16CD-57D9-538726BE759A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33FC4F-119B-65E3-0C29-5D7D90E13911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9DBB9B-59A7-FA53-4613-BCDF1A61DE75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309683-71DB-53A2-863E-84F3FDE1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5" y="1940218"/>
            <a:ext cx="5366275" cy="36884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4468DF-32D2-3CB0-8473-B36CA104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9" y="1940218"/>
            <a:ext cx="5709037" cy="36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8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</a:rPr>
              <a:t>What to add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46710" y="923653"/>
            <a:ext cx="18614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3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472551-66DF-9088-F0A8-77A1C2D4237F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45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to add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770469-55F4-DA35-69C7-DF920578F139}"/>
              </a:ext>
            </a:extLst>
          </p:cNvPr>
          <p:cNvSpPr txBox="1"/>
          <p:nvPr/>
        </p:nvSpPr>
        <p:spPr>
          <a:xfrm>
            <a:off x="709930" y="1618231"/>
            <a:ext cx="152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1177716" y="1681435"/>
            <a:ext cx="10420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 want to add a graph that shows the changes in air pollutant levels throughout the day at 4-hour intervals.</a:t>
            </a:r>
            <a:endParaRPr lang="en-US" altLang="ko-KR" b="0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C93DB-70DE-572C-50FB-A1773F733803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69D36-1A84-A4FC-191E-ABC9C3FACAD4}"/>
              </a:ext>
            </a:extLst>
          </p:cNvPr>
          <p:cNvSpPr txBox="1"/>
          <p:nvPr/>
        </p:nvSpPr>
        <p:spPr>
          <a:xfrm>
            <a:off x="710597" y="3051390"/>
            <a:ext cx="152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5ABF-9188-C615-3F06-BB918F72CAC3}"/>
              </a:ext>
            </a:extLst>
          </p:cNvPr>
          <p:cNvSpPr txBox="1"/>
          <p:nvPr/>
        </p:nvSpPr>
        <p:spPr>
          <a:xfrm>
            <a:off x="1250603" y="3124616"/>
            <a:ext cx="1042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 want the graph to display the values directly on each data point.</a:t>
            </a:r>
            <a:endParaRPr lang="en-US" altLang="ko-KR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0B399-0D3B-CC9E-3490-EB2D34D0F1C7}"/>
              </a:ext>
            </a:extLst>
          </p:cNvPr>
          <p:cNvSpPr txBox="1"/>
          <p:nvPr/>
        </p:nvSpPr>
        <p:spPr>
          <a:xfrm>
            <a:off x="716556" y="4485453"/>
            <a:ext cx="152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252F7-D2DE-7779-415D-BF4C26727437}"/>
              </a:ext>
            </a:extLst>
          </p:cNvPr>
          <p:cNvSpPr txBox="1"/>
          <p:nvPr/>
        </p:nvSpPr>
        <p:spPr>
          <a:xfrm>
            <a:off x="1217471" y="4573461"/>
            <a:ext cx="10420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 aim to enhance the overall design of the graph to make it more visually appealing.</a:t>
            </a:r>
            <a:endParaRPr lang="en-US" altLang="ko-KR" sz="24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328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</a:rPr>
              <a:t>Project goal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1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AA0506-776F-7F4A-3FCD-19BB6B3B4DA8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5353049" y="2667747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F15AE8-729D-32D8-FD96-7E39943F8529}"/>
              </a:ext>
            </a:extLst>
          </p:cNvPr>
          <p:cNvSpPr txBox="1"/>
          <p:nvPr/>
        </p:nvSpPr>
        <p:spPr>
          <a:xfrm>
            <a:off x="3487404" y="2998113"/>
            <a:ext cx="52171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5785AB-1424-7EF7-74E3-75740C8A99B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0029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1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goal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84B534-0A2D-997E-3FCF-0E257A007EA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3CC84-9C35-C738-8463-80259BF5AC7D}"/>
              </a:ext>
            </a:extLst>
          </p:cNvPr>
          <p:cNvSpPr txBox="1"/>
          <p:nvPr/>
        </p:nvSpPr>
        <p:spPr>
          <a:xfrm>
            <a:off x="557029" y="2852404"/>
            <a:ext cx="11266003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252525"/>
                </a:solidFill>
              </a:rPr>
              <a:t>Create a responsive web application to monitor and display real-time air quality data, 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252525"/>
                </a:solidFill>
              </a:rPr>
              <a:t>including temperature, humidity, PM2.5, PM10, NOx, NH3, CO2, SO2, and VOC levels. The application will utilize HTML, CSS, and JavaScript.</a:t>
            </a:r>
          </a:p>
          <a:p>
            <a:pPr algn="ctr"/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46C18-0E55-DB25-82E9-8E327A0E6050}"/>
              </a:ext>
            </a:extLst>
          </p:cNvPr>
          <p:cNvSpPr txBox="1"/>
          <p:nvPr/>
        </p:nvSpPr>
        <p:spPr>
          <a:xfrm>
            <a:off x="557029" y="1440017"/>
            <a:ext cx="3132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goal is </a:t>
            </a:r>
          </a:p>
        </p:txBody>
      </p:sp>
    </p:spTree>
    <p:extLst>
      <p:ext uri="{BB962C8B-B14F-4D97-AF65-F5344CB8AC3E}">
        <p14:creationId xmlns:p14="http://schemas.microsoft.com/office/powerpoint/2010/main" val="352932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5426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goal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462998" y="5970117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84B534-0A2D-997E-3FCF-0E257A007EA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3CC84-9C35-C738-8463-80259BF5AC7D}"/>
              </a:ext>
            </a:extLst>
          </p:cNvPr>
          <p:cNvSpPr txBox="1"/>
          <p:nvPr/>
        </p:nvSpPr>
        <p:spPr>
          <a:xfrm>
            <a:off x="1059087" y="1882215"/>
            <a:ext cx="9919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252525"/>
              </a:solidFill>
              <a:effectLst/>
            </a:endParaRPr>
          </a:p>
          <a:p>
            <a:endParaRPr lang="en-US" altLang="ko-KR" sz="2400" dirty="0">
              <a:solidFill>
                <a:srgbClr val="25252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770B3-8F59-113B-8024-AFCA09C05FD5}"/>
              </a:ext>
            </a:extLst>
          </p:cNvPr>
          <p:cNvSpPr txBox="1"/>
          <p:nvPr/>
        </p:nvSpPr>
        <p:spPr>
          <a:xfrm>
            <a:off x="5593048" y="1127339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A3A37C-7B1C-E3B3-1113-A1536E63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6" y="1826038"/>
            <a:ext cx="10942365" cy="39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8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5426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goal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462998" y="5970116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84B534-0A2D-997E-3FCF-0E257A007EA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D6E6A-1F78-4931-9C72-7AFB1FB59233}"/>
              </a:ext>
            </a:extLst>
          </p:cNvPr>
          <p:cNvSpPr txBox="1"/>
          <p:nvPr/>
        </p:nvSpPr>
        <p:spPr>
          <a:xfrm>
            <a:off x="5812399" y="1201608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33827-83E7-C11E-4E70-D5ACC501DAB7}"/>
              </a:ext>
            </a:extLst>
          </p:cNvPr>
          <p:cNvSpPr txBox="1"/>
          <p:nvPr/>
        </p:nvSpPr>
        <p:spPr>
          <a:xfrm>
            <a:off x="954583" y="2483131"/>
            <a:ext cx="9919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rgbClr val="252525"/>
              </a:solidFill>
              <a:effectLst/>
            </a:endParaRPr>
          </a:p>
          <a:p>
            <a:endParaRPr lang="en-US" altLang="ko-KR" sz="2400" dirty="0">
              <a:solidFill>
                <a:srgbClr val="25252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C8631-7372-A367-689D-D9A478D7DF79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393B16-8888-1733-88E0-A8C6B834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166" y="1779019"/>
            <a:ext cx="5230592" cy="4145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EC1BF3-9B62-476C-CEAF-63440511D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98" y="1756975"/>
            <a:ext cx="5575010" cy="41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</a:rPr>
              <a:t>code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06021" y="923653"/>
            <a:ext cx="174278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2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58E42-F418-B351-5CC7-2C8FD9665664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84B534-0A2D-997E-3FCF-0E257A007EA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E59D3-F7E0-4405-9139-2132180D8FEC}"/>
              </a:ext>
            </a:extLst>
          </p:cNvPr>
          <p:cNvSpPr txBox="1"/>
          <p:nvPr/>
        </p:nvSpPr>
        <p:spPr>
          <a:xfrm>
            <a:off x="5210945" y="1267649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E2A7FA-018F-0A7E-B9CD-851ACF1B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38" y="1868278"/>
            <a:ext cx="10719364" cy="391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93BD-10C9-EC20-4790-A5EEFA0C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3A91CF-DBCA-1638-762D-9605877AAB7A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C01304-7AA7-0749-6A85-18524DF86CC0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BE2C5C-D863-80DA-6673-480FBDC839F1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CC18EC-30AF-B7F7-E698-BCCF4FF0EC19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C26BBDD-0250-E846-6D9B-D68C8E87E158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136357C-11E9-4713-36B0-2CE212D798C5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99F97E-B940-4A95-2948-76DD77E4D59E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FD960-9E3F-E0BB-5D92-7A987308F01D}"/>
              </a:ext>
            </a:extLst>
          </p:cNvPr>
          <p:cNvSpPr txBox="1"/>
          <p:nvPr/>
        </p:nvSpPr>
        <p:spPr>
          <a:xfrm>
            <a:off x="5210945" y="1267649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BE2AE4-B35D-8CE1-2C4D-5C610057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46" b="75444"/>
          <a:stretch/>
        </p:blipFill>
        <p:spPr>
          <a:xfrm>
            <a:off x="870131" y="2428205"/>
            <a:ext cx="10719364" cy="984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5669B-221F-DAEB-EBD6-711ACCE8150A}"/>
              </a:ext>
            </a:extLst>
          </p:cNvPr>
          <p:cNvSpPr txBox="1"/>
          <p:nvPr/>
        </p:nvSpPr>
        <p:spPr>
          <a:xfrm>
            <a:off x="870131" y="1789574"/>
            <a:ext cx="110366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HTML</a:t>
            </a:r>
            <a:endParaRPr lang="ko-KR" altLang="en-US" sz="2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C1C2AF-EFB8-51BB-B95E-2B9DE73C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31" y="4140851"/>
            <a:ext cx="10719364" cy="1578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36AB7-5228-075C-B5F8-142D37C33EAE}"/>
              </a:ext>
            </a:extLst>
          </p:cNvPr>
          <p:cNvSpPr txBox="1"/>
          <p:nvPr/>
        </p:nvSpPr>
        <p:spPr>
          <a:xfrm>
            <a:off x="779822" y="3517093"/>
            <a:ext cx="2265527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11534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3200" b="1" dirty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6DD43A5D787C342B37ACF8388E4A4F8" ma:contentTypeVersion="4" ma:contentTypeDescription="새 문서를 만듭니다." ma:contentTypeScope="" ma:versionID="0a40d315f8aa5633970bfc9b4449df93">
  <xsd:schema xmlns:xsd="http://www.w3.org/2001/XMLSchema" xmlns:xs="http://www.w3.org/2001/XMLSchema" xmlns:p="http://schemas.microsoft.com/office/2006/metadata/properties" xmlns:ns3="7093cc9e-8c1b-4de0-b107-da51331a8de9" targetNamespace="http://schemas.microsoft.com/office/2006/metadata/properties" ma:root="true" ma:fieldsID="f83f5570e0e7b01b41c9f0559da1c471" ns3:_="">
    <xsd:import namespace="7093cc9e-8c1b-4de0-b107-da51331a8d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3cc9e-8c1b-4de0-b107-da51331a8d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07BBDC-3BE7-44DE-8016-2E245E6B4091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7093cc9e-8c1b-4de0-b107-da51331a8de9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AD9961D-61D7-4129-A5DE-05D43E673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93cc9e-8c1b-4de0-b107-da51331a8d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7D7A15-63BB-4127-8D4F-CB9C28DDB5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295</Words>
  <Application>Microsoft Office PowerPoint</Application>
  <PresentationFormat>와이드스크린</PresentationFormat>
  <Paragraphs>133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Pretendard ExtraBold</vt:lpstr>
      <vt:lpstr>Pretendard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최재훈</cp:lastModifiedBy>
  <cp:revision>150</cp:revision>
  <dcterms:created xsi:type="dcterms:W3CDTF">2022-07-11T04:17:28Z</dcterms:created>
  <dcterms:modified xsi:type="dcterms:W3CDTF">2024-11-19T06:33:31Z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0x010100E6DD43A5D787C342B37ACF8388E4A4F8</vt:lpwstr>
  </property>
</Properties>
</file>